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411E75"/>
    <a:srgbClr val="C062A8"/>
    <a:srgbClr val="9126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82" d="100"/>
          <a:sy n="82" d="100"/>
        </p:scale>
        <p:origin x="768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7504173" cy="6857716"/>
          </a:xfrm>
          <a:prstGeom prst="rect">
            <a:avLst/>
          </a:prstGeom>
          <a:solidFill>
            <a:srgbClr val="411E7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3271" y="309559"/>
            <a:ext cx="6773329" cy="1824041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7000" cap="all" spc="-4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3" y="2247366"/>
            <a:ext cx="6781797" cy="1655762"/>
          </a:xfrm>
        </p:spPr>
        <p:txBody>
          <a:bodyPr>
            <a:noAutofit/>
          </a:bodyPr>
          <a:lstStyle>
            <a:lvl1pPr marL="0" indent="0" algn="l">
              <a:buNone/>
              <a:defRPr sz="2800" cap="all" spc="80" baseline="0">
                <a:solidFill>
                  <a:srgbClr val="FFFFFF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Subheading title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173" y="4989572"/>
            <a:ext cx="1639827" cy="186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637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0" y="0"/>
            <a:ext cx="7504173" cy="6857716"/>
          </a:xfrm>
          <a:prstGeom prst="rect">
            <a:avLst/>
          </a:prstGeom>
          <a:solidFill>
            <a:srgbClr val="411E7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3271" y="309559"/>
            <a:ext cx="6773329" cy="1824041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7000" cap="all" spc="-4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3" y="2247366"/>
            <a:ext cx="6781797" cy="1655762"/>
          </a:xfrm>
        </p:spPr>
        <p:txBody>
          <a:bodyPr>
            <a:noAutofit/>
          </a:bodyPr>
          <a:lstStyle>
            <a:lvl1pPr marL="0" indent="0" algn="l">
              <a:buNone/>
              <a:defRPr sz="2800" cap="all" spc="80" baseline="0">
                <a:solidFill>
                  <a:srgbClr val="FFFFFF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Subheading title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173" y="4989572"/>
            <a:ext cx="1639827" cy="186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416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s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Freeform 11"/>
          <p:cNvSpPr/>
          <p:nvPr userDrawn="1"/>
        </p:nvSpPr>
        <p:spPr>
          <a:xfrm rot="5400000">
            <a:off x="677544" y="-675000"/>
            <a:ext cx="6858000" cy="8208000"/>
          </a:xfrm>
          <a:custGeom>
            <a:avLst/>
            <a:gdLst>
              <a:gd name="connsiteX0" fmla="*/ 0 w 6858000"/>
              <a:gd name="connsiteY0" fmla="*/ 8252879 h 8252879"/>
              <a:gd name="connsiteX1" fmla="*/ 0 w 6858000"/>
              <a:gd name="connsiteY1" fmla="*/ 792000 h 8252879"/>
              <a:gd name="connsiteX2" fmla="*/ 0 w 6858000"/>
              <a:gd name="connsiteY2" fmla="*/ 785279 h 8252879"/>
              <a:gd name="connsiteX3" fmla="*/ 0 w 6858000"/>
              <a:gd name="connsiteY3" fmla="*/ 0 h 8252879"/>
              <a:gd name="connsiteX4" fmla="*/ 856668 w 6858000"/>
              <a:gd name="connsiteY4" fmla="*/ 785279 h 8252879"/>
              <a:gd name="connsiteX5" fmla="*/ 6858000 w 6858000"/>
              <a:gd name="connsiteY5" fmla="*/ 785279 h 8252879"/>
              <a:gd name="connsiteX6" fmla="*/ 6858000 w 6858000"/>
              <a:gd name="connsiteY6" fmla="*/ 8252879 h 8252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58000" h="8252879">
                <a:moveTo>
                  <a:pt x="0" y="8252879"/>
                </a:moveTo>
                <a:lnTo>
                  <a:pt x="0" y="792000"/>
                </a:lnTo>
                <a:lnTo>
                  <a:pt x="0" y="785279"/>
                </a:lnTo>
                <a:lnTo>
                  <a:pt x="0" y="0"/>
                </a:lnTo>
                <a:lnTo>
                  <a:pt x="856668" y="785279"/>
                </a:lnTo>
                <a:lnTo>
                  <a:pt x="6858000" y="785279"/>
                </a:lnTo>
                <a:lnTo>
                  <a:pt x="6858000" y="8252879"/>
                </a:lnTo>
                <a:close/>
              </a:path>
            </a:pathLst>
          </a:custGeom>
          <a:solidFill>
            <a:srgbClr val="FFFFFF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911" y="297390"/>
            <a:ext cx="6422396" cy="65934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Contents 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98444" y="1275290"/>
            <a:ext cx="6422396" cy="5125509"/>
          </a:xfrm>
        </p:spPr>
        <p:txBody>
          <a:bodyPr>
            <a:noAutofit/>
          </a:bodyPr>
          <a:lstStyle>
            <a:lvl1pPr marL="449263" indent="-449263">
              <a:buSzPct val="120000"/>
              <a:buFont typeface="Arial" panose="020B0604020202020204" pitchFamily="34" charset="0"/>
              <a:buChar char="•"/>
              <a:defRPr sz="2000" cap="none" spc="0" baseline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000"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2000"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2000"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Content Item One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173" y="4989572"/>
            <a:ext cx="1639827" cy="186842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53F7142-82BA-4710-ACB5-DCA5E4107615}"/>
              </a:ext>
            </a:extLst>
          </p:cNvPr>
          <p:cNvSpPr/>
          <p:nvPr userDrawn="1"/>
        </p:nvSpPr>
        <p:spPr>
          <a:xfrm>
            <a:off x="372533" y="1007533"/>
            <a:ext cx="6358467" cy="18000"/>
          </a:xfrm>
          <a:prstGeom prst="rect">
            <a:avLst/>
          </a:prstGeom>
          <a:gradFill>
            <a:gsLst>
              <a:gs pos="0">
                <a:srgbClr val="411E75"/>
              </a:gs>
              <a:gs pos="100000">
                <a:srgbClr val="91268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659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s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7442200" cy="6858000"/>
          </a:xfrm>
          <a:prstGeom prst="rect">
            <a:avLst/>
          </a:prstGeom>
          <a:solidFill>
            <a:srgbClr val="FFFFFF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52" y="5060758"/>
            <a:ext cx="1322723" cy="15116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6911" y="297390"/>
            <a:ext cx="6422396" cy="65934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Contents 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98444" y="1275291"/>
            <a:ext cx="6422396" cy="5091642"/>
          </a:xfrm>
        </p:spPr>
        <p:txBody>
          <a:bodyPr>
            <a:noAutofit/>
          </a:bodyPr>
          <a:lstStyle>
            <a:lvl1pPr marL="449263" indent="-449263">
              <a:buSzPct val="120000"/>
              <a:buFont typeface="Arial" panose="020B0604020202020204" pitchFamily="34" charset="0"/>
              <a:buChar char="•"/>
              <a:defRPr sz="2000" cap="none" spc="0" baseline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000"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2000"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2000"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Content Item One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2B87D4-D6C6-4EFA-8DA3-7D29CA6394D2}"/>
              </a:ext>
            </a:extLst>
          </p:cNvPr>
          <p:cNvSpPr/>
          <p:nvPr userDrawn="1"/>
        </p:nvSpPr>
        <p:spPr>
          <a:xfrm>
            <a:off x="372533" y="1007533"/>
            <a:ext cx="6358467" cy="18000"/>
          </a:xfrm>
          <a:prstGeom prst="rect">
            <a:avLst/>
          </a:prstGeom>
          <a:gradFill>
            <a:gsLst>
              <a:gs pos="0">
                <a:srgbClr val="411E75"/>
              </a:gs>
              <a:gs pos="100000">
                <a:srgbClr val="91268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26976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0" y="0"/>
            <a:ext cx="7442200" cy="6858000"/>
          </a:xfrm>
          <a:prstGeom prst="rect">
            <a:avLst/>
          </a:prstGeom>
          <a:solidFill>
            <a:srgbClr val="FFFFFF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3272" y="309560"/>
            <a:ext cx="6417728" cy="1197507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10000" cap="all" spc="-40" baseline="0">
                <a:solidFill>
                  <a:srgbClr val="C062A8"/>
                </a:solidFill>
              </a:defRPr>
            </a:lvl1pPr>
          </a:lstStyle>
          <a:p>
            <a:r>
              <a:rPr lang="en-US" dirty="0"/>
              <a:t>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04803" y="1866360"/>
            <a:ext cx="6426197" cy="1655762"/>
          </a:xfrm>
        </p:spPr>
        <p:txBody>
          <a:bodyPr>
            <a:noAutofit/>
          </a:bodyPr>
          <a:lstStyle>
            <a:lvl1pPr marL="0" indent="0" algn="l">
              <a:lnSpc>
                <a:spcPct val="98000"/>
              </a:lnSpc>
              <a:spcBef>
                <a:spcPts val="0"/>
              </a:spcBef>
              <a:buNone/>
              <a:defRPr sz="3000" cap="all" spc="100" baseline="0">
                <a:solidFill>
                  <a:srgbClr val="411E75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break</a:t>
            </a:r>
          </a:p>
          <a:p>
            <a:r>
              <a:rPr lang="en-US" dirty="0"/>
              <a:t>Title here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52" y="5060758"/>
            <a:ext cx="1322723" cy="151168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310391D-C2A6-43D9-8441-89D4800BBA43}"/>
              </a:ext>
            </a:extLst>
          </p:cNvPr>
          <p:cNvSpPr/>
          <p:nvPr userDrawn="1"/>
        </p:nvSpPr>
        <p:spPr>
          <a:xfrm>
            <a:off x="372533" y="1608172"/>
            <a:ext cx="6358467" cy="18000"/>
          </a:xfrm>
          <a:prstGeom prst="rect">
            <a:avLst/>
          </a:prstGeom>
          <a:gradFill>
            <a:gsLst>
              <a:gs pos="0">
                <a:srgbClr val="411E75"/>
              </a:gs>
              <a:gs pos="100000">
                <a:srgbClr val="91268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38C7BC8-0D2E-47B7-A8C7-D0738E4456E4}"/>
              </a:ext>
            </a:extLst>
          </p:cNvPr>
          <p:cNvSpPr/>
          <p:nvPr userDrawn="1"/>
        </p:nvSpPr>
        <p:spPr>
          <a:xfrm>
            <a:off x="372533" y="3634197"/>
            <a:ext cx="6358467" cy="18000"/>
          </a:xfrm>
          <a:prstGeom prst="rect">
            <a:avLst/>
          </a:prstGeom>
          <a:gradFill>
            <a:gsLst>
              <a:gs pos="0">
                <a:srgbClr val="411E75"/>
              </a:gs>
              <a:gs pos="100000">
                <a:srgbClr val="91268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6700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52" y="5060758"/>
            <a:ext cx="1322723" cy="1511683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7442200" cy="6858000"/>
          </a:xfrm>
          <a:prstGeom prst="rect">
            <a:avLst/>
          </a:prstGeom>
          <a:solidFill>
            <a:srgbClr val="FFFFFF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C062A8"/>
                </a:solidFill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D6EFDA-D115-47E8-9D9F-272F9BDEF41E}"/>
              </a:ext>
            </a:extLst>
          </p:cNvPr>
          <p:cNvSpPr/>
          <p:nvPr userDrawn="1"/>
        </p:nvSpPr>
        <p:spPr>
          <a:xfrm>
            <a:off x="372533" y="1007533"/>
            <a:ext cx="6358467" cy="18000"/>
          </a:xfrm>
          <a:prstGeom prst="rect">
            <a:avLst/>
          </a:prstGeom>
          <a:gradFill>
            <a:gsLst>
              <a:gs pos="0">
                <a:srgbClr val="411E75"/>
              </a:gs>
              <a:gs pos="100000">
                <a:srgbClr val="91268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1361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52" y="5060758"/>
            <a:ext cx="1322723" cy="15116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C062A8"/>
                </a:solidFill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98444" y="1275290"/>
            <a:ext cx="3172889" cy="512550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Header style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786722" y="1275285"/>
            <a:ext cx="3172889" cy="512550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Header style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12450B-777C-45E7-9FD3-250088323F2E}"/>
              </a:ext>
            </a:extLst>
          </p:cNvPr>
          <p:cNvSpPr/>
          <p:nvPr userDrawn="1"/>
        </p:nvSpPr>
        <p:spPr>
          <a:xfrm>
            <a:off x="372533" y="1007533"/>
            <a:ext cx="6358467" cy="18000"/>
          </a:xfrm>
          <a:prstGeom prst="rect">
            <a:avLst/>
          </a:prstGeom>
          <a:gradFill>
            <a:gsLst>
              <a:gs pos="0">
                <a:srgbClr val="411E75"/>
              </a:gs>
              <a:gs pos="100000">
                <a:srgbClr val="91268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71480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No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52" y="5060758"/>
            <a:ext cx="1322723" cy="1511683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7442200" cy="6858000"/>
          </a:xfrm>
          <a:prstGeom prst="rect">
            <a:avLst/>
          </a:prstGeom>
          <a:solidFill>
            <a:srgbClr val="FFFFFF">
              <a:alpha val="9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C062A8"/>
                </a:solidFill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22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2 Columns No Ru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352" y="5060758"/>
            <a:ext cx="1322723" cy="15116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C062A8"/>
                </a:solidFill>
              </a:defRPr>
            </a:lvl1pPr>
          </a:lstStyle>
          <a:p>
            <a:r>
              <a:rPr lang="en-US" dirty="0"/>
              <a:t>Page title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98444" y="1275290"/>
            <a:ext cx="6432556" cy="512550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974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6911" y="297390"/>
            <a:ext cx="6432556" cy="65934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Page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8444" y="1275290"/>
            <a:ext cx="6432556" cy="51255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Header style</a:t>
            </a:r>
          </a:p>
          <a:p>
            <a:pPr lvl="1"/>
            <a:r>
              <a:rPr lang="en-US" dirty="0"/>
              <a:t>Paragraph One</a:t>
            </a:r>
          </a:p>
          <a:p>
            <a:pPr lvl="1"/>
            <a:r>
              <a:rPr lang="en-US" dirty="0"/>
              <a:t>Paragraph Two</a:t>
            </a:r>
          </a:p>
          <a:p>
            <a:pPr lvl="2"/>
            <a:r>
              <a:rPr lang="en-US" dirty="0"/>
              <a:t>Bullet Header:</a:t>
            </a:r>
          </a:p>
          <a:p>
            <a:pPr lvl="3"/>
            <a:r>
              <a:rPr lang="en-US" dirty="0"/>
              <a:t>Content Item One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72533" y="1007533"/>
            <a:ext cx="6358467" cy="18000"/>
          </a:xfrm>
          <a:prstGeom prst="rect">
            <a:avLst/>
          </a:prstGeom>
          <a:gradFill>
            <a:gsLst>
              <a:gs pos="0">
                <a:srgbClr val="411E75"/>
              </a:gs>
              <a:gs pos="100000">
                <a:srgbClr val="91268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142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3" r:id="rId3"/>
    <p:sldLayoutId id="2147483674" r:id="rId4"/>
    <p:sldLayoutId id="2147483676" r:id="rId5"/>
    <p:sldLayoutId id="2147483662" r:id="rId6"/>
    <p:sldLayoutId id="2147483677" r:id="rId7"/>
    <p:sldLayoutId id="2147483679" r:id="rId8"/>
    <p:sldLayoutId id="2147483678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spc="12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kern="1200" cap="all" spc="80" baseline="0">
          <a:solidFill>
            <a:srgbClr val="411E75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0" indent="0" algn="l" defTabSz="914400" rtl="0" eaLnBrk="1" latinLnBrk="0" hangingPunct="1">
        <a:lnSpc>
          <a:spcPct val="95000"/>
        </a:lnSpc>
        <a:spcBef>
          <a:spcPts val="500"/>
        </a:spcBef>
        <a:buFont typeface="Arial" panose="020B0604020202020204" pitchFamily="34" charset="0"/>
        <a:buNone/>
        <a:defRPr sz="1600" kern="1200" baseline="0">
          <a:solidFill>
            <a:srgbClr val="411E75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0" indent="0" algn="l" defTabSz="9144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None/>
        <a:defRPr sz="1600" b="1" kern="1200">
          <a:solidFill>
            <a:srgbClr val="411E75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26000" indent="-126000" algn="l" defTabSz="914400" rtl="0" eaLnBrk="1" latinLnBrk="0" hangingPunct="1">
        <a:lnSpc>
          <a:spcPct val="95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411E75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0" indent="0" algn="l" defTabSz="914400" rtl="0" eaLnBrk="1" latinLnBrk="0" hangingPunct="1">
        <a:lnSpc>
          <a:spcPct val="95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rgbClr val="411E75"/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PRESENTATON</a:t>
            </a:r>
            <a:br>
              <a:rPr lang="en-AU" dirty="0"/>
            </a:br>
            <a:r>
              <a:rPr lang="en-AU" dirty="0"/>
              <a:t>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SUBHEADING TITLE HERE</a:t>
            </a:r>
          </a:p>
        </p:txBody>
      </p:sp>
    </p:spTree>
    <p:extLst>
      <p:ext uri="{BB962C8B-B14F-4D97-AF65-F5344CB8AC3E}">
        <p14:creationId xmlns:p14="http://schemas.microsoft.com/office/powerpoint/2010/main" val="2664126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PRESENTATON</a:t>
            </a:r>
            <a:br>
              <a:rPr lang="en-AU" dirty="0"/>
            </a:br>
            <a:r>
              <a:rPr lang="en-AU" dirty="0"/>
              <a:t>TITLE HERE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SUBHEADING TITLE HERE</a:t>
            </a:r>
          </a:p>
        </p:txBody>
      </p:sp>
    </p:spTree>
    <p:extLst>
      <p:ext uri="{BB962C8B-B14F-4D97-AF65-F5344CB8AC3E}">
        <p14:creationId xmlns:p14="http://schemas.microsoft.com/office/powerpoint/2010/main" val="3351795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CONTENTS 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Content Item One</a:t>
            </a:r>
          </a:p>
          <a:p>
            <a:r>
              <a:rPr lang="en-AU" dirty="0"/>
              <a:t>Content Item Two</a:t>
            </a:r>
          </a:p>
          <a:p>
            <a:r>
              <a:rPr lang="en-AU" dirty="0"/>
              <a:t>Content Item Three</a:t>
            </a:r>
          </a:p>
          <a:p>
            <a:r>
              <a:rPr lang="en-AU" dirty="0"/>
              <a:t>Content Item Four</a:t>
            </a:r>
          </a:p>
          <a:p>
            <a:r>
              <a:rPr lang="en-AU" dirty="0"/>
              <a:t>Content Item Five</a:t>
            </a:r>
          </a:p>
          <a:p>
            <a:r>
              <a:rPr lang="en-AU" dirty="0"/>
              <a:t>Content Item Six</a:t>
            </a:r>
          </a:p>
        </p:txBody>
      </p:sp>
    </p:spTree>
    <p:extLst>
      <p:ext uri="{BB962C8B-B14F-4D97-AF65-F5344CB8AC3E}">
        <p14:creationId xmlns:p14="http://schemas.microsoft.com/office/powerpoint/2010/main" val="330808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CONTENTS 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Content Item One</a:t>
            </a:r>
          </a:p>
          <a:p>
            <a:r>
              <a:rPr lang="en-AU" dirty="0"/>
              <a:t>Content Item Two</a:t>
            </a:r>
          </a:p>
          <a:p>
            <a:r>
              <a:rPr lang="en-AU" dirty="0"/>
              <a:t>Content Item Three</a:t>
            </a:r>
          </a:p>
          <a:p>
            <a:r>
              <a:rPr lang="en-AU" dirty="0"/>
              <a:t>Content Item Four</a:t>
            </a:r>
          </a:p>
          <a:p>
            <a:r>
              <a:rPr lang="en-AU" dirty="0"/>
              <a:t>Content Item Five</a:t>
            </a:r>
          </a:p>
          <a:p>
            <a:r>
              <a:rPr lang="en-AU" dirty="0"/>
              <a:t>Content Item Six</a:t>
            </a:r>
          </a:p>
        </p:txBody>
      </p:sp>
    </p:spTree>
    <p:extLst>
      <p:ext uri="{BB962C8B-B14F-4D97-AF65-F5344CB8AC3E}">
        <p14:creationId xmlns:p14="http://schemas.microsoft.com/office/powerpoint/2010/main" val="3637924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Section break</a:t>
            </a:r>
          </a:p>
          <a:p>
            <a:r>
              <a:rPr lang="en-AU" dirty="0"/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4003146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PAGE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HEADER STYLE</a:t>
            </a:r>
          </a:p>
          <a:p>
            <a:pPr lvl="1"/>
            <a:r>
              <a:rPr lang="en-AU" dirty="0"/>
              <a:t>Paragraph One</a:t>
            </a:r>
          </a:p>
          <a:p>
            <a:pPr lvl="1"/>
            <a:r>
              <a:rPr lang="en-AU" dirty="0"/>
              <a:t>Paragraph Two</a:t>
            </a:r>
          </a:p>
          <a:p>
            <a:pPr lvl="2"/>
            <a:r>
              <a:rPr lang="en-AU" dirty="0"/>
              <a:t>Bullet Header:</a:t>
            </a:r>
          </a:p>
          <a:p>
            <a:pPr lvl="3"/>
            <a:r>
              <a:rPr lang="en-AU" dirty="0"/>
              <a:t>Content Item One</a:t>
            </a:r>
          </a:p>
          <a:p>
            <a:pPr lvl="3"/>
            <a:r>
              <a:rPr lang="en-AU" dirty="0"/>
              <a:t>Content Item Two</a:t>
            </a:r>
          </a:p>
          <a:p>
            <a:pPr lvl="3"/>
            <a:r>
              <a:rPr lang="en-AU" dirty="0"/>
              <a:t>Content Item Three</a:t>
            </a:r>
          </a:p>
          <a:p>
            <a:pPr lvl="3"/>
            <a:r>
              <a:rPr lang="en-AU" dirty="0"/>
              <a:t>Content Item Four</a:t>
            </a:r>
          </a:p>
          <a:p>
            <a:pPr lvl="3"/>
            <a:r>
              <a:rPr lang="en-AU" dirty="0"/>
              <a:t>Content Item Five</a:t>
            </a:r>
          </a:p>
          <a:p>
            <a:pPr lvl="3"/>
            <a:r>
              <a:rPr lang="en-AU" dirty="0"/>
              <a:t>Content Item Six</a:t>
            </a:r>
          </a:p>
          <a:p>
            <a:pPr lvl="3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38540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911" y="297390"/>
            <a:ext cx="6432556" cy="659343"/>
          </a:xfrm>
        </p:spPr>
        <p:txBody>
          <a:bodyPr/>
          <a:lstStyle/>
          <a:p>
            <a:r>
              <a:rPr lang="en-AU" dirty="0"/>
              <a:t>PAGE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98444" y="1275290"/>
            <a:ext cx="3172889" cy="5125509"/>
          </a:xfrm>
        </p:spPr>
        <p:txBody>
          <a:bodyPr/>
          <a:lstStyle/>
          <a:p>
            <a:r>
              <a:rPr lang="en-AU" dirty="0"/>
              <a:t>HEADER STYLE</a:t>
            </a:r>
          </a:p>
          <a:p>
            <a:pPr lvl="1"/>
            <a:r>
              <a:rPr lang="en-AU" dirty="0"/>
              <a:t>Paragraph One</a:t>
            </a:r>
          </a:p>
          <a:p>
            <a:pPr lvl="1"/>
            <a:r>
              <a:rPr lang="en-AU" dirty="0"/>
              <a:t>Paragraph Two</a:t>
            </a:r>
          </a:p>
          <a:p>
            <a:pPr lvl="2"/>
            <a:r>
              <a:rPr lang="en-AU" dirty="0"/>
              <a:t>Bullet Header:</a:t>
            </a:r>
          </a:p>
          <a:p>
            <a:pPr lvl="3"/>
            <a:r>
              <a:rPr lang="en-AU" dirty="0"/>
              <a:t>Content Item One</a:t>
            </a:r>
          </a:p>
          <a:p>
            <a:pPr lvl="3"/>
            <a:r>
              <a:rPr lang="en-AU" dirty="0"/>
              <a:t>Content Item Two</a:t>
            </a:r>
          </a:p>
          <a:p>
            <a:pPr lvl="3"/>
            <a:r>
              <a:rPr lang="en-AU" dirty="0"/>
              <a:t>Content Item Three</a:t>
            </a:r>
          </a:p>
          <a:p>
            <a:pPr lvl="3"/>
            <a:r>
              <a:rPr lang="en-AU" dirty="0"/>
              <a:t>Content Item Four</a:t>
            </a:r>
          </a:p>
          <a:p>
            <a:pPr lvl="3"/>
            <a:r>
              <a:rPr lang="en-AU" dirty="0"/>
              <a:t>Content Item Five</a:t>
            </a:r>
          </a:p>
          <a:p>
            <a:pPr lvl="3"/>
            <a:r>
              <a:rPr lang="en-AU" dirty="0"/>
              <a:t>Content Item Six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3786722" y="1275285"/>
            <a:ext cx="3172889" cy="5125509"/>
          </a:xfrm>
        </p:spPr>
        <p:txBody>
          <a:bodyPr/>
          <a:lstStyle/>
          <a:p>
            <a:r>
              <a:rPr lang="en-AU" dirty="0"/>
              <a:t>HEADER STYLE</a:t>
            </a:r>
          </a:p>
          <a:p>
            <a:pPr lvl="1"/>
            <a:r>
              <a:rPr lang="en-AU" dirty="0"/>
              <a:t>Paragraph One</a:t>
            </a:r>
          </a:p>
          <a:p>
            <a:pPr lvl="1"/>
            <a:r>
              <a:rPr lang="en-AU" dirty="0"/>
              <a:t>Paragraph Two</a:t>
            </a:r>
          </a:p>
          <a:p>
            <a:pPr lvl="2"/>
            <a:r>
              <a:rPr lang="en-AU" dirty="0"/>
              <a:t>Bullet Header:</a:t>
            </a:r>
          </a:p>
          <a:p>
            <a:pPr lvl="3"/>
            <a:r>
              <a:rPr lang="en-AU" dirty="0"/>
              <a:t>Content Item One</a:t>
            </a:r>
          </a:p>
          <a:p>
            <a:pPr lvl="3"/>
            <a:r>
              <a:rPr lang="en-AU" dirty="0"/>
              <a:t>Content Item Two</a:t>
            </a:r>
          </a:p>
          <a:p>
            <a:pPr lvl="3"/>
            <a:r>
              <a:rPr lang="en-AU" dirty="0"/>
              <a:t>Content Item Three</a:t>
            </a:r>
          </a:p>
          <a:p>
            <a:pPr lvl="3"/>
            <a:r>
              <a:rPr lang="en-AU" dirty="0"/>
              <a:t>Content Item Four</a:t>
            </a:r>
          </a:p>
          <a:p>
            <a:pPr lvl="3"/>
            <a:r>
              <a:rPr lang="en-AU" dirty="0"/>
              <a:t>Content Item Five</a:t>
            </a:r>
          </a:p>
          <a:p>
            <a:pPr lvl="3"/>
            <a:r>
              <a:rPr lang="en-AU" dirty="0"/>
              <a:t>Content Item Six</a:t>
            </a:r>
          </a:p>
        </p:txBody>
      </p:sp>
    </p:spTree>
    <p:extLst>
      <p:ext uri="{BB962C8B-B14F-4D97-AF65-F5344CB8AC3E}">
        <p14:creationId xmlns:p14="http://schemas.microsoft.com/office/powerpoint/2010/main" val="2448607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PAGE TITLE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785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PAGE TITLE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16486"/>
      </p:ext>
    </p:extLst>
  </p:cSld>
  <p:clrMapOvr>
    <a:masterClrMapping/>
  </p:clrMapOvr>
</p:sld>
</file>

<file path=ppt/theme/theme1.xml><?xml version="1.0" encoding="utf-8"?>
<a:theme xmlns:a="http://schemas.openxmlformats.org/drawingml/2006/main" name="Peter Mac PowerPoint">
  <a:themeElements>
    <a:clrScheme name="Peter Mac">
      <a:dk1>
        <a:sysClr val="windowText" lastClr="000000"/>
      </a:dk1>
      <a:lt1>
        <a:sysClr val="window" lastClr="FFFFFF"/>
      </a:lt1>
      <a:dk2>
        <a:srgbClr val="411E75"/>
      </a:dk2>
      <a:lt2>
        <a:srgbClr val="91268F"/>
      </a:lt2>
      <a:accent1>
        <a:srgbClr val="411E75"/>
      </a:accent1>
      <a:accent2>
        <a:srgbClr val="91268F"/>
      </a:accent2>
      <a:accent3>
        <a:srgbClr val="C062A8"/>
      </a:accent3>
      <a:accent4>
        <a:srgbClr val="FFFFFF"/>
      </a:accent4>
      <a:accent5>
        <a:srgbClr val="FFFFFF"/>
      </a:accent5>
      <a:accent6>
        <a:srgbClr val="FFFFFF"/>
      </a:accent6>
      <a:hlink>
        <a:srgbClr val="91268F"/>
      </a:hlink>
      <a:folHlink>
        <a:srgbClr val="D663D4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ter Mac PowerPoint.potx" id="{A47D5A73-6BBA-4E47-B89A-64F1381911A8}" vid="{C60489BA-F8DB-4DA0-B9D4-9D8EA53C93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Peter Mac PowerPoint 4_3</Template>
  <TotalTime>16</TotalTime>
  <Words>142</Words>
  <Application>Microsoft Office PowerPoint</Application>
  <PresentationFormat>On-screen Show (4:3)</PresentationFormat>
  <Paragraphs>55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Peter Mac PowerPoint</vt:lpstr>
      <vt:lpstr>PRESENTATON TITLE HERE</vt:lpstr>
      <vt:lpstr>PRESENTATON TITLE HERE</vt:lpstr>
      <vt:lpstr>CONTENTS PAGE</vt:lpstr>
      <vt:lpstr>CONTENTS PAGE</vt:lpstr>
      <vt:lpstr>01</vt:lpstr>
      <vt:lpstr>PAGE TITLE</vt:lpstr>
      <vt:lpstr>PAGE TITLE</vt:lpstr>
      <vt:lpstr>PAGE TITLE</vt:lpstr>
      <vt:lpstr>PAGE TITLE</vt:lpstr>
    </vt:vector>
  </TitlesOfParts>
  <Company>Peter MacCallum Cancer Centre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PRESENTATON TITLE HERE</dc:title>
  <dc:creator>Joulian Nadia</dc:creator>
  <cp:lastModifiedBy>Joulian Nadia</cp:lastModifiedBy>
  <cp:revision>1</cp:revision>
  <dcterms:created xsi:type="dcterms:W3CDTF">2019-07-23T02:22:17Z</dcterms:created>
  <dcterms:modified xsi:type="dcterms:W3CDTF">2019-07-23T02:38:58Z</dcterms:modified>
</cp:coreProperties>
</file>